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19"/>
  </p:notesMasterIdLst>
  <p:handoutMasterIdLst>
    <p:handoutMasterId r:id="rId20"/>
  </p:handoutMasterIdLst>
  <p:sldIdLst>
    <p:sldId id="311" r:id="rId2"/>
    <p:sldId id="312" r:id="rId3"/>
    <p:sldId id="280" r:id="rId4"/>
    <p:sldId id="305" r:id="rId5"/>
    <p:sldId id="258" r:id="rId6"/>
    <p:sldId id="262" r:id="rId7"/>
    <p:sldId id="259" r:id="rId8"/>
    <p:sldId id="306" r:id="rId9"/>
    <p:sldId id="307" r:id="rId10"/>
    <p:sldId id="266" r:id="rId11"/>
    <p:sldId id="308" r:id="rId12"/>
    <p:sldId id="265" r:id="rId13"/>
    <p:sldId id="267" r:id="rId14"/>
    <p:sldId id="261" r:id="rId15"/>
    <p:sldId id="309" r:id="rId16"/>
    <p:sldId id="268" r:id="rId17"/>
    <p:sldId id="310" r:id="rId18"/>
  </p:sldIdLst>
  <p:sldSz cx="12192000" cy="6858000"/>
  <p:notesSz cx="6797675" cy="9926638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IBM Plex Sans" panose="020B0503050203000203" pitchFamily="34" charset="0"/>
      <p:regular r:id="rId27"/>
      <p:bold r:id="rId28"/>
      <p:italic r:id="rId29"/>
      <p:boldItalic r:id="rId30"/>
    </p:embeddedFont>
    <p:embeddedFont>
      <p:font typeface="IBM Plex Sans Medium" panose="020B0603050203000203" pitchFamily="34" charset="0"/>
      <p:regular r:id="rId31"/>
      <p:italic r:id="rId32"/>
    </p:embeddedFont>
    <p:embeddedFont>
      <p:font typeface="IBM Plex Sans SemiBold" panose="020B0703050203000203" pitchFamily="34" charset="0"/>
      <p:regular r:id="rId33"/>
      <p:bold r:id="rId34"/>
      <p:italic r:id="rId35"/>
      <p:boldItalic r:id="rId36"/>
    </p:embeddedFont>
    <p:embeddedFont>
      <p:font typeface="Press Start 2P" panose="02000503000000000000" pitchFamily="1" charset="0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Bold" panose="02000000000000000000" pitchFamily="2" charset="0"/>
      <p:bold r:id="rId42"/>
      <p:italic r:id="rId43"/>
      <p:boldItalic r:id="rId44"/>
    </p:embeddedFont>
    <p:embeddedFont>
      <p:font typeface="Roboto Regular" panose="020B060402020202020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4409"/>
    <a:srgbClr val="222222"/>
    <a:srgbClr val="432705"/>
    <a:srgbClr val="E6E6E6"/>
    <a:srgbClr val="F2F2F2"/>
    <a:srgbClr val="373737"/>
    <a:srgbClr val="000000"/>
    <a:srgbClr val="CC0000"/>
    <a:srgbClr val="2F6ED7"/>
    <a:srgbClr val="8AB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568216-8952-40AE-BFA6-22CA0585AC91}" v="106" dt="2022-10-12T13:15:10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4" autoAdjust="0"/>
    <p:restoredTop sz="78638" autoAdjust="0"/>
  </p:normalViewPr>
  <p:slideViewPr>
    <p:cSldViewPr snapToGrid="0">
      <p:cViewPr varScale="1">
        <p:scale>
          <a:sx n="100" d="100"/>
          <a:sy n="100" d="100"/>
        </p:scale>
        <p:origin x="26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81" d="100"/>
          <a:sy n="181" d="100"/>
        </p:scale>
        <p:origin x="7614" y="18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10/12/2022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351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 err="1"/>
              <a:t>WatchTower</a:t>
            </a:r>
            <a:endParaRPr lang="en-US"/>
          </a:p>
          <a:p>
            <a:r>
              <a:rPr lang="en-US" err="1"/>
              <a:t>HIBP’d</a:t>
            </a:r>
            <a:endParaRPr lang="en-US"/>
          </a:p>
          <a:p>
            <a:r>
              <a:rPr lang="en-US"/>
              <a:t>International Traveler</a:t>
            </a:r>
          </a:p>
          <a:p>
            <a:r>
              <a:rPr lang="en-US"/>
              <a:t>Shared Vaults</a:t>
            </a:r>
          </a:p>
          <a:p>
            <a:r>
              <a:rPr lang="en-US"/>
              <a:t>Family Plans (see shared vaults)</a:t>
            </a:r>
          </a:p>
          <a:p>
            <a:endParaRPr lang="en-US"/>
          </a:p>
          <a:p>
            <a:r>
              <a:rPr lang="en-US"/>
              <a:t>Image source: https://frunction.com/2020/08/1password-linux-development-beta/ licensed under https://creativecommons.org/licenses/by-nc-sa/4.0/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6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Folders</a:t>
            </a:r>
          </a:p>
          <a:p>
            <a:r>
              <a:rPr lang="en-US"/>
              <a:t>RDP into stuff (client folder structure)</a:t>
            </a:r>
          </a:p>
          <a:p>
            <a:r>
              <a:rPr lang="en-US"/>
              <a:t>SSH ability</a:t>
            </a:r>
          </a:p>
          <a:p>
            <a:r>
              <a:rPr lang="en-US"/>
              <a:t>Credentials storage</a:t>
            </a:r>
          </a:p>
          <a:p>
            <a:r>
              <a:rPr lang="en-US" err="1"/>
              <a:t>Syncable</a:t>
            </a:r>
            <a:r>
              <a:rPr lang="en-US"/>
              <a:t> (IE </a:t>
            </a:r>
            <a:r>
              <a:rPr lang="en-US" err="1"/>
              <a:t>dropbox</a:t>
            </a:r>
            <a:r>
              <a:rPr lang="en-US"/>
              <a:t>/</a:t>
            </a:r>
            <a:r>
              <a:rPr lang="en-US" err="1"/>
              <a:t>onedrive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17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 - </a:t>
            </a:r>
            <a:r>
              <a:rPr lang="en-US" err="1"/>
              <a:t>Github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Easily standup environments locally</a:t>
            </a:r>
          </a:p>
          <a:p>
            <a:r>
              <a:rPr lang="en-US"/>
              <a:t>Quick SQL box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65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VS Code, does so much – all the languages, all the comparing, docker, bicep, dev containers, source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43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5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2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see that our beards are grey. So we are old.</a:t>
            </a:r>
            <a:br>
              <a:rPr lang="en-US">
                <a:cs typeface="+mn-lt"/>
              </a:rPr>
            </a:br>
            <a:r>
              <a:rPr lang="en-US"/>
              <a:t>We are both consultants, working with various clients.</a:t>
            </a:r>
            <a:br>
              <a:rPr lang="en-US">
                <a:cs typeface="+mn-lt"/>
              </a:rPr>
            </a:br>
            <a:r>
              <a:rPr lang="en-US"/>
              <a:t>We both love automation.</a:t>
            </a:r>
          </a:p>
          <a:p>
            <a:endParaRPr lang="en-US"/>
          </a:p>
          <a:p>
            <a:r>
              <a:rPr lang="en-US"/>
              <a:t>These are some of the tools that we use to make our lives easier.</a:t>
            </a:r>
          </a:p>
          <a:p>
            <a:endParaRPr lang="en-US"/>
          </a:p>
          <a:p>
            <a:r>
              <a:rPr lang="en-US"/>
              <a:t>If you wish to skip to the details – you can find them here</a:t>
            </a:r>
          </a:p>
          <a:p>
            <a:endParaRPr lang="en-US"/>
          </a:p>
          <a:p>
            <a:r>
              <a:rPr lang="en-US"/>
              <a:t>Happy with a </a:t>
            </a:r>
            <a:r>
              <a:rPr lang="en-US" err="1"/>
              <a:t>beard.media</a:t>
            </a:r>
            <a:r>
              <a:rPr lang="en-US"/>
              <a:t> link 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9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(this is a great example)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Love it – tell the story and describe the use case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4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</a:t>
            </a:r>
          </a:p>
          <a:p>
            <a:endParaRPr lang="en-US"/>
          </a:p>
          <a:p>
            <a:r>
              <a:rPr lang="en-US"/>
              <a:t>Homebrew for mac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8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File editing</a:t>
            </a:r>
          </a:p>
          <a:p>
            <a:r>
              <a:rPr lang="en-US"/>
              <a:t>XML plugins</a:t>
            </a:r>
          </a:p>
          <a:p>
            <a:r>
              <a:rPr lang="en-US"/>
              <a:t>Macros</a:t>
            </a:r>
          </a:p>
          <a:p>
            <a:r>
              <a:rPr lang="en-US"/>
              <a:t>Multi-line editing capabilities</a:t>
            </a:r>
          </a:p>
          <a:p>
            <a:r>
              <a:rPr lang="en-US"/>
              <a:t>Syntax color coding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7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</a:t>
            </a:r>
          </a:p>
          <a:p>
            <a:endParaRPr lang="en-US">
              <a:cs typeface="Calibri"/>
            </a:endParaRPr>
          </a:p>
          <a:p>
            <a:r>
              <a:rPr lang="en-US"/>
              <a:t>Search on Windows is slow. I use Everything from void tools to search everything on my machine and my mapped drives from my NAS. Everything is super blazing </a:t>
            </a:r>
            <a:r>
              <a:rPr lang="en-US" err="1"/>
              <a:t>frightenly</a:t>
            </a:r>
            <a:r>
              <a:rPr lang="en-US"/>
              <a:t> quick. It does it by using the underlying NTFS Master File Table. It has a really small memory footprint and PowerShell functions. Makes finding files </a:t>
            </a:r>
            <a:r>
              <a:rPr lang="en-US" err="1"/>
              <a:t>realy</a:t>
            </a:r>
            <a:r>
              <a:rPr lang="en-US"/>
              <a:t> quick and simple (unlike Windows .....)</a:t>
            </a:r>
          </a:p>
          <a:p>
            <a:endParaRPr lang="en-US">
              <a:cs typeface="Calibri"/>
            </a:endParaRPr>
          </a:p>
          <a:p>
            <a:r>
              <a:rPr lang="en-US"/>
              <a:t>How is Everything different from other search engines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Small installation file.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Clean and simple user interface.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Quick file indexing.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Quick searching.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Quick startup.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Minimal resource usage.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Small database on disk.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Real-time updating.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85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$60 for standard license</a:t>
            </a:r>
          </a:p>
          <a:p>
            <a:r>
              <a:rPr lang="en-US"/>
              <a:t>Compare text files</a:t>
            </a:r>
          </a:p>
          <a:p>
            <a:r>
              <a:rPr lang="en-US"/>
              <a:t>Compare folder contents</a:t>
            </a:r>
          </a:p>
          <a:p>
            <a:r>
              <a:rPr lang="en-US"/>
              <a:t>Easily identify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3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49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82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beard.media/productivitytools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12433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  <p:sldLayoutId id="2147483761" r:id="rId19"/>
    <p:sldLayoutId id="2147483762" r:id="rId20"/>
    <p:sldLayoutId id="2147483763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cvFnvXhKg78?feature=oembed" TargetMode="Externa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ngall.com/thank-you-png/download/404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vermesongs.com/2013/04/cover-me-qa-whats-your-favorite-cover-song.html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unsplash.com/s/photos/old-men?utm_source=unsplash&amp;utm_medium=referral&amp;utm_content=creditCopyText" TargetMode="External"/><Relationship Id="rId4" Type="http://schemas.openxmlformats.org/officeDocument/2006/relationships/hyperlink" Target="https://unsplash.com/@ricbro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EF0D-BAA9-49E9-B248-C4364045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10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Productivity Tools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in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222222"/>
                </a:solidFill>
                <a:latin typeface="Press Start 2P" panose="02000503000000000000" pitchFamily="1" charset="0"/>
              </a:rPr>
              <a:t>10</a:t>
            </a: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 </a:t>
            </a:r>
            <a:r>
              <a:rPr lang="en-US" sz="4800" strike="sngStrike" dirty="0">
                <a:solidFill>
                  <a:srgbClr val="E48312"/>
                </a:solidFill>
                <a:latin typeface="Press Start 2P" panose="02000503000000000000" pitchFamily="1" charset="0"/>
              </a:rPr>
              <a:t>20</a:t>
            </a: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 Minutes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FF78A-B6D3-47F6-9480-D3AFB630C86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65222" y="6107551"/>
            <a:ext cx="6116493" cy="55320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r"/>
            <a:r>
              <a:rPr lang="en-US" dirty="0" err="1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He/Him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 - John Morehouse</a:t>
            </a:r>
            <a:b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</a:br>
            <a:r>
              <a:rPr lang="en-US" dirty="0" err="1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He/Him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 - 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</a:rPr>
              <a:t>Rob sewell</a:t>
            </a:r>
            <a:endParaRPr lang="en-US" dirty="0">
              <a:solidFill>
                <a:srgbClr val="E48312"/>
              </a:solidFill>
              <a:latin typeface="Press Start 2P" panose="02000503000000000000" pitchFamily="1" charset="0"/>
              <a:cs typeface="Calibri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45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43430C-CF04-4B8E-9CCB-3596D98A7B98}"/>
              </a:ext>
            </a:extLst>
          </p:cNvPr>
          <p:cNvSpPr txBox="1"/>
          <p:nvPr/>
        </p:nvSpPr>
        <p:spPr>
          <a:xfrm>
            <a:off x="0" y="63448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rgbClr val="E48312"/>
                </a:solidFill>
                <a:latin typeface="Press Start 2P" panose="02000503000000000000" pitchFamily="1" charset="0"/>
              </a:rPr>
              <a:t>1Password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B2F9D-ECC0-4258-AD09-1131F441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64" y="1863130"/>
            <a:ext cx="7891871" cy="4360388"/>
          </a:xfrm>
          <a:prstGeom prst="rect">
            <a:avLst/>
          </a:prstGeom>
        </p:spPr>
      </p:pic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D65AE303-671B-A21E-2158-C2D54AE4B4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3382A6-5A51-9743-47CB-12EC7D94EEFA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A2634E-F03F-89A9-3457-7C84F604C2F4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9FBE42-6A4B-1F89-8E35-FFCC881D9D47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224917-7CB5-8A23-28AC-DB8B19DB1631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A33D17-F2DA-63F1-87C4-A09C7502EC1C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35B79F-B033-B112-6F23-3CE3EB9F9BD5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659AD0-0DFC-1F5F-7E3D-BE08494BC3A4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D37EAD-FC2F-0F3E-DE53-863A1845820E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A8BF80-2A8B-586B-EC7A-F310168433EE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1611D7-1604-2ADF-B22C-4783DE7F1826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A33CB9-9828-0338-3D60-55D49BF3CE9B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0C7BD7-D3EE-AF88-A885-B092F41D575B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E46311-10FB-26B9-52E1-19ACD899C819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DD691F-06CA-0F25-4F59-335A2709D637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26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58B617-2D6B-4510-B25F-C3696BDD9A57}"/>
              </a:ext>
            </a:extLst>
          </p:cNvPr>
          <p:cNvSpPr txBox="1"/>
          <p:nvPr/>
        </p:nvSpPr>
        <p:spPr>
          <a:xfrm>
            <a:off x="-88393" y="505264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 err="1">
                <a:solidFill>
                  <a:srgbClr val="E48312"/>
                </a:solidFill>
                <a:latin typeface="Press Start 2P" panose="02000503000000000000" pitchFamily="1" charset="0"/>
              </a:rPr>
              <a:t>RoyalTS</a:t>
            </a:r>
            <a:endParaRPr lang="en-US">
              <a:solidFill>
                <a:srgbClr val="E48312"/>
              </a:solidFill>
              <a:latin typeface="Press Start 2P" panose="02000503000000000000" pitchFamily="1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118BAC-A57B-43C2-87CD-50C8E697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88" y="1709481"/>
            <a:ext cx="7611839" cy="4472537"/>
          </a:xfrm>
          <a:prstGeom prst="rect">
            <a:avLst/>
          </a:prstGeom>
        </p:spPr>
      </p:pic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12535B35-C587-D657-E349-58A71C7FCC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BCD996-50F0-6021-71BA-AACC39B38825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0DDC-CF02-447E-0336-00DE25018778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D9572B-B8A3-E26C-1BDF-BCE9B379F3AD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6EBD98-6B08-309E-EADA-58BDD52568CC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F3FD2E-0EE9-488D-2983-DFBF2E260B57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2529D1-874E-D732-D3F0-F7A2095EAA19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8B91F-03A7-CD0D-2CBD-0035868D7A41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E18F3B-38FB-9591-1D27-034FF6EB2531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8CFE0F-FA90-CFCB-5AB0-CE7885053099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8EF77B-3771-F54F-6B8A-9A8A8B8AF67E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A4D63C-B28C-1D31-3FD1-A13731B8CA6A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6C95FE-BD0E-4397-9F14-F212FEE0C047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4673AD-A3E3-0FFA-2A56-D5FBB9E14992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2BD654-D111-B8B5-10D0-9DF70D85A7CF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16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sql precon in a browser">
            <a:hlinkClick r:id="" action="ppaction://media"/>
            <a:extLst>
              <a:ext uri="{FF2B5EF4-FFF2-40B4-BE49-F238E27FC236}">
                <a16:creationId xmlns:a16="http://schemas.microsoft.com/office/drawing/2014/main" id="{6BB86FCA-56DF-4B11-8412-45DCB2CD4E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8752" y="-882869"/>
            <a:ext cx="12215122" cy="724483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0FEDEB-CD4B-C17E-2E2F-2AE44D5BD3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E56C1B-E784-7C6A-673D-A0CF0762F711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F591C4-601E-E98D-AF78-C5DAFE8237B5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0C78F-AFE4-5353-96E9-54EB157CACA6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D8AADA-BF84-6C78-172B-76D4B4C531AD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09CEF-2A2B-E1BE-9880-641047DD308B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80B98-3C27-0B3D-3D70-27575C91739F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072DA3-E634-E932-2B4C-45F4BB20E815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8C4C29-3A8D-5C82-7DD0-0C95ECE85707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C7CC26-E6AA-9100-46A1-7019520299F4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1CE5F-372A-53E9-2E71-D4EDC930CB9F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3828A-7004-AE8C-F683-13FFDDC1BA41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6FA2DB-1C3E-42E1-DA84-3D4583955EC7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253D3E-9D16-2660-74C3-667EF9DB045C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8DFDD8-4E37-D4E0-5016-E55FAD7A402A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16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3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3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353B9-6D45-4785-ACDC-B46B696E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1767012"/>
            <a:ext cx="9357360" cy="4415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61AD8C-3E26-40B1-8847-AD259BB47BE8}"/>
              </a:ext>
            </a:extLst>
          </p:cNvPr>
          <p:cNvSpPr txBox="1"/>
          <p:nvPr/>
        </p:nvSpPr>
        <p:spPr>
          <a:xfrm>
            <a:off x="0" y="46034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rgbClr val="E48312"/>
                </a:solidFill>
                <a:latin typeface="Press Start 2P" panose="02000503000000000000" pitchFamily="1" charset="0"/>
              </a:rPr>
              <a:t>Docker</a:t>
            </a:r>
          </a:p>
        </p:txBody>
      </p: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E05DF834-69AC-F403-15D8-EEE57C8C75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A023D8-F22E-C374-DC8D-90467FDF166E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CA4AEF-BF69-FCB1-802C-6AB58F88000E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F99D-B340-4495-2015-2394420CCC33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A790B6-83EE-4FB1-08DB-BA59B70F85FF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1E6D53-6D78-D812-86DF-EF7E10A1C830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E228AD-4B61-DD38-BEC2-4FA636D44839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B1B97B-5541-31FD-A5D2-0BCE9916FAA2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2790DB-D891-31CB-5EE4-B52DDDFA6062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BDD579-49D7-DCAA-410A-FEF4454C896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DD819F-3EDE-67F6-416C-5D8AF3D3CEDF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EA35D2-79D8-C7A0-55A6-192DB9A62924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7FD9EE-81E6-7FF7-A016-B5582B64A160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A217D9-0D7F-1509-B4E4-DBB859641CC0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79149-E59D-F8F0-032A-9133434A5CCA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24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CE738-DBFC-47E8-ADF5-2BADB2072D0C}"/>
              </a:ext>
            </a:extLst>
          </p:cNvPr>
          <p:cNvSpPr txBox="1"/>
          <p:nvPr/>
        </p:nvSpPr>
        <p:spPr>
          <a:xfrm>
            <a:off x="-79640" y="702425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rgbClr val="E48312"/>
                </a:solidFill>
                <a:latin typeface="Press Start 2P" panose="02000503000000000000" pitchFamily="1" charset="0"/>
              </a:rPr>
              <a:t>Visual Studio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413FB-DD6B-47D8-9C7B-2376EC0C778C}"/>
              </a:ext>
            </a:extLst>
          </p:cNvPr>
          <p:cNvSpPr txBox="1"/>
          <p:nvPr/>
        </p:nvSpPr>
        <p:spPr>
          <a:xfrm>
            <a:off x="4644760" y="314995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Insert screen shot of it doing a load of things which can run whilst I talk</a:t>
            </a:r>
            <a:endParaRPr lang="en-US"/>
          </a:p>
        </p:txBody>
      </p: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7EBDDA11-DE2F-95B2-50CE-FF8D27E2AC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D3C22-3A2D-0729-A197-5C8BB72D260A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152C1D-B0FA-51E9-9A6F-0F389B7B45AE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9213A6-C892-B385-91BC-6F6DD2F1E7B3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251B47-F161-C0CA-C187-D16C8BE3722A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6EDF25-0FA1-9605-71AD-F8836E922936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DFBDAA-A0C8-F99D-B179-B2443C84AF91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68E31-E966-7FF0-D151-D61441743718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96F57A-B4D0-7B83-552C-E46CB989F914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B61E7-6DDC-BBB3-C841-3A99C40F8807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068C27-575F-CC7E-9E03-3A4E00F2C57F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EEB4B7-E1FF-5CDD-F4AB-2354DB034124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D6C953-493E-E293-6DFD-A32EAADD7B6C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DC0CED-786E-35FE-1D56-90A57AC1BDE1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F7171A-9A08-1778-C239-2DAF69F5F22E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039A5B-F860-5AB5-B8EC-3251082A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" y="1410311"/>
            <a:ext cx="10782300" cy="45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92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DD4920D-6BBE-463A-B221-E3110AE70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3763" y="3482340"/>
            <a:ext cx="7463120" cy="39243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1702A9-D082-4306-A3E2-48079BE68F7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/>
              <a:t>beard.media/productivitytools</a:t>
            </a:r>
          </a:p>
        </p:txBody>
      </p:sp>
    </p:spTree>
    <p:extLst>
      <p:ext uri="{BB962C8B-B14F-4D97-AF65-F5344CB8AC3E}">
        <p14:creationId xmlns:p14="http://schemas.microsoft.com/office/powerpoint/2010/main" val="416382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toaster, plastic&#10;&#10;Description automatically generated">
            <a:extLst>
              <a:ext uri="{FF2B5EF4-FFF2-40B4-BE49-F238E27FC236}">
                <a16:creationId xmlns:a16="http://schemas.microsoft.com/office/drawing/2014/main" id="{F1400468-A55B-49CA-B104-C5F236D73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606491"/>
            <a:ext cx="12192000" cy="507585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BA68F6-D960-473B-9442-73362631C37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/>
              <a:t>beard.media/productivitytools</a:t>
            </a:r>
          </a:p>
        </p:txBody>
      </p:sp>
    </p:spTree>
    <p:extLst>
      <p:ext uri="{BB962C8B-B14F-4D97-AF65-F5344CB8AC3E}">
        <p14:creationId xmlns:p14="http://schemas.microsoft.com/office/powerpoint/2010/main" val="2121561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D476B667-D4D4-4DEC-8CC6-B88B808B739E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2AC0675-D3DD-4A6D-A7C2-40D84938498C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91CB06-91CF-4484-8F73-CD60560154CE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55F27D-4044-404E-A4F3-01CA9E1AC69E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406656-52B1-44DB-820C-16FB9A87BF50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7E7F26-C700-4604-BD34-29D1870F260B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341390-9313-4C15-8E19-B5A500AD5F7F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FB5B38-5B01-4482-98A9-5C961E599E09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B27728-BE7A-462F-8673-E7A7AA7120B7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5A53DDA-5818-43ED-92B1-7ACD74198B84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D360CF-2DCB-4CF0-97C5-A76CB02E6833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598315-B768-4488-8066-41B57EDEF87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CD2D44E-7D7D-4C60-87C4-60E8BF65903A}"/>
              </a:ext>
            </a:extLst>
          </p:cNvPr>
          <p:cNvSpPr/>
          <p:nvPr/>
        </p:nvSpPr>
        <p:spPr>
          <a:xfrm>
            <a:off x="5333216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0A156-3F3F-4A05-A0D8-108FFF31DF22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921813-FCE0-4D1F-8CEC-82C387E255BD}"/>
              </a:ext>
            </a:extLst>
          </p:cNvPr>
          <p:cNvSpPr/>
          <p:nvPr/>
        </p:nvSpPr>
        <p:spPr>
          <a:xfrm>
            <a:off x="265067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6A7EC5-74EA-4113-A24B-0D64056E2819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DA1145-7257-4E9D-94B9-85475438C725}"/>
              </a:ext>
            </a:extLst>
          </p:cNvPr>
          <p:cNvSpPr txBox="1"/>
          <p:nvPr/>
        </p:nvSpPr>
        <p:spPr>
          <a:xfrm>
            <a:off x="2731008" y="1755648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E48312"/>
                </a:solidFill>
              </a:rPr>
              <a:t>Countdown main – mess with it here and copy pasta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F0AD88-24C5-4B87-A818-432AD6FA3C9E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25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2" grpId="0" animBg="1"/>
      <p:bldP spid="54" grpId="0" animBg="1"/>
      <p:bldP spid="55" grpId="0" animBg="1"/>
      <p:bldP spid="64" grpId="0" animBg="1"/>
      <p:bldP spid="65" grpId="0" animBg="1"/>
      <p:bldP spid="66" grpId="0" animBg="1"/>
      <p:bldP spid="67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EF0D-BAA9-49E9-B248-C4364045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10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Productivity Tools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in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10 </a:t>
            </a:r>
            <a:r>
              <a:rPr lang="en-US" sz="4800" strike="sngStrike" dirty="0">
                <a:solidFill>
                  <a:srgbClr val="754409"/>
                </a:solidFill>
                <a:latin typeface="Press Start 2P" panose="02000503000000000000" pitchFamily="1" charset="0"/>
              </a:rPr>
              <a:t>20</a:t>
            </a: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 Minutes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FF78A-B6D3-47F6-9480-D3AFB630C86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65222" y="6107551"/>
            <a:ext cx="6116493" cy="55320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r"/>
            <a:r>
              <a:rPr lang="en-US" dirty="0" err="1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He/Him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 - John Morehouse</a:t>
            </a:r>
            <a:b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</a:br>
            <a:r>
              <a:rPr lang="en-US" dirty="0" err="1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He/Him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 - 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</a:rPr>
              <a:t>Rob sewell</a:t>
            </a:r>
            <a:endParaRPr lang="en-US" dirty="0">
              <a:solidFill>
                <a:srgbClr val="E48312"/>
              </a:solidFill>
              <a:latin typeface="Press Start 2P" panose="02000503000000000000" pitchFamily="1" charset="0"/>
              <a:cs typeface="Calibri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6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FE904-2E19-471C-AF1B-4A69629D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1" y="451274"/>
            <a:ext cx="9489079" cy="711882"/>
          </a:xfrm>
        </p:spPr>
        <p:txBody>
          <a:bodyPr/>
          <a:lstStyle/>
          <a:p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</a:rPr>
              <a:t>Contestants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12A209-5970-4A0A-A6E3-321350427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237" y="2037376"/>
            <a:ext cx="2280558" cy="647786"/>
          </a:xfrm>
        </p:spPr>
        <p:txBody>
          <a:bodyPr/>
          <a:lstStyle/>
          <a:p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</a:rPr>
              <a:t>John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64095-E224-4FF2-B60C-F34F72CCD7F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548771" y="2131954"/>
            <a:ext cx="1480924" cy="553208"/>
          </a:xfrm>
        </p:spPr>
        <p:txBody>
          <a:bodyPr/>
          <a:lstStyle/>
          <a:p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</a:rPr>
              <a:t>Rob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53B856-D238-4F56-912F-428D3EE40FC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beard.media/productivitytools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1DC5D76-8787-4B4D-835A-94B39827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582" y="2454278"/>
            <a:ext cx="2829341" cy="2836286"/>
          </a:xfrm>
          <a:prstGeom prst="rect">
            <a:avLst/>
          </a:prstGeom>
        </p:spPr>
      </p:pic>
      <p:sp>
        <p:nvSpPr>
          <p:cNvPr id="16" name="Oval 15" descr="A bald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A121801B-7C18-4C3E-AAC7-3E7CB6F8C3F1}"/>
              </a:ext>
            </a:extLst>
          </p:cNvPr>
          <p:cNvSpPr/>
          <p:nvPr/>
        </p:nvSpPr>
        <p:spPr>
          <a:xfrm>
            <a:off x="2091721" y="2037376"/>
            <a:ext cx="3844233" cy="3553781"/>
          </a:xfrm>
          <a:prstGeom prst="ellipse">
            <a:avLst/>
          </a:prstGeom>
          <a:blipFill>
            <a:blip r:embed="rId4"/>
            <a:srcRect/>
            <a:stretch>
              <a:fillRect l="-4000" r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5494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picture containing water, outdoor, sky, beach&#10;&#10;Description automatically generated">
            <a:extLst>
              <a:ext uri="{FF2B5EF4-FFF2-40B4-BE49-F238E27FC236}">
                <a16:creationId xmlns:a16="http://schemas.microsoft.com/office/drawing/2014/main" id="{2BF1015F-E378-4F17-92DD-10F79AE32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" t="46003" r="69" b="23092"/>
          <a:stretch/>
        </p:blipFill>
        <p:spPr>
          <a:xfrm>
            <a:off x="-2064" y="1"/>
            <a:ext cx="13409269" cy="6313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E99E67-9AF7-4D95-9C54-6837E4B8C92D}"/>
              </a:ext>
            </a:extLst>
          </p:cNvPr>
          <p:cNvSpPr txBox="1"/>
          <p:nvPr/>
        </p:nvSpPr>
        <p:spPr>
          <a:xfrm>
            <a:off x="80210" y="6416842"/>
            <a:ext cx="47584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Photo by </a:t>
            </a:r>
            <a:r>
              <a:rPr lang="en-US" dirty="0" err="1">
                <a:hlinkClick r:id="rId4"/>
              </a:rPr>
              <a:t>Ricardas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Brogys</a:t>
            </a:r>
            <a:r>
              <a:rPr lang="en-US" dirty="0"/>
              <a:t> on </a:t>
            </a:r>
            <a:r>
              <a:rPr lang="en-US" dirty="0" err="1">
                <a:hlinkClick r:id="rId5"/>
              </a:rPr>
              <a:t>Unsplash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DD7AD8-68C8-424E-B71C-C3D840B0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</p:spTree>
    <p:extLst>
      <p:ext uri="{BB962C8B-B14F-4D97-AF65-F5344CB8AC3E}">
        <p14:creationId xmlns:p14="http://schemas.microsoft.com/office/powerpoint/2010/main" val="255444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CEC4D1-361D-41F6-BB31-DC1938AF2713}"/>
              </a:ext>
            </a:extLst>
          </p:cNvPr>
          <p:cNvSpPr txBox="1"/>
          <p:nvPr/>
        </p:nvSpPr>
        <p:spPr>
          <a:xfrm>
            <a:off x="-79640" y="63448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err="1">
                <a:solidFill>
                  <a:srgbClr val="E48312"/>
                </a:solidFill>
                <a:latin typeface="Press Start 2P" panose="02000503000000000000" pitchFamily="1" charset="0"/>
              </a:rPr>
              <a:t>ScreenToGif</a:t>
            </a:r>
            <a:endParaRPr lang="en-US" sz="7200">
              <a:solidFill>
                <a:srgbClr val="E48312"/>
              </a:solidFill>
              <a:latin typeface="Press Start 2P" panose="02000503000000000000" pitchFamily="1" charset="0"/>
            </a:endParaRP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BC57A665-A78A-49BB-8D32-FBA01DE0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31" y="1946657"/>
            <a:ext cx="5131138" cy="394884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E30257-DF02-4D3B-8D0D-DB1140BDA04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6E81E7-8F77-5375-7096-1D41AD9EE243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2D5132-B743-A9E1-D918-E1CC3EA96252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375441-D912-B09E-F665-13E419959028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562129-973E-770B-FC1E-D5F7625444FA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179551-E0C5-267C-17D1-A7914AF4C8EC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F3E67C-0284-CC26-5216-994278B3D4FD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5884B4-C1A4-37F8-A3F4-734708820B55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39F294-0112-3ED7-9331-79695EF9A8DD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A3E582-00A5-BFCC-B3D2-07F724D4928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513A8B-73E9-ECA8-5CF9-536B32EAAEF8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F0D3FC-8A6C-354D-09F3-9D4587FF900A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6DEF9F6-3F7B-2FE6-D930-8828A08E5E66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D028A8-D464-1D89-D228-6256B9B81A84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AB8F10-4EA0-297A-3BAE-D062F266E950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20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3000"/>
    </mc:Choice>
    <mc:Fallback>
      <p:transition spd="slow" advClick="0" advTm="4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40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4">
            <a:extLst>
              <a:ext uri="{FF2B5EF4-FFF2-40B4-BE49-F238E27FC236}">
                <a16:creationId xmlns:a16="http://schemas.microsoft.com/office/drawing/2014/main" id="{2E0DCED1-7852-43DF-BBDF-9E3552DD6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6982" y="-190112"/>
            <a:ext cx="12385964" cy="72382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ADF2D9-B7C9-B509-E5A1-C73D47E445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31B95-FA67-E483-9AD3-37161C905107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90F9CF-E0B1-4DE7-38DA-AB2518D1A098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196117-8C42-4465-4C5B-B9A48ACC522B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A294CA-AD78-AD37-0636-E46F872267C1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12FA94-B8ED-1204-59D9-D5A68826474A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807695-BF1C-182A-BF6B-511D34F788BD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FC69BC-DB28-CFEC-1DF9-E08CB2A01874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FA0BD5-9F85-5EE8-F679-834760A26E91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E2ECA0-9329-A2F9-D98E-8E34C3F7E60B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6CF1B3-FB05-56EE-B078-CFC1D7A79911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8652F3-64B2-2E3A-4D61-6306501CE3AC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EA905F-9A37-FE52-CB69-9D9605799FDA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5DB9FC-C8A7-912C-BB18-6338A49C0C77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B1827E-4927-E9D8-FEA1-65CC43F1FB09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04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4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966C4-76D0-4C40-BBF4-808AFD069264}"/>
              </a:ext>
            </a:extLst>
          </p:cNvPr>
          <p:cNvSpPr txBox="1"/>
          <p:nvPr/>
        </p:nvSpPr>
        <p:spPr>
          <a:xfrm>
            <a:off x="-79640" y="54096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E48312"/>
                </a:solidFill>
                <a:latin typeface="Press Start 2P" panose="02000503000000000000" pitchFamily="1" charset="0"/>
              </a:rPr>
              <a:t>Notepad++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3FF2A-458E-4639-99A8-3A3B4A0D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87" y="1460451"/>
            <a:ext cx="5907626" cy="4721567"/>
          </a:xfrm>
          <a:prstGeom prst="rect">
            <a:avLst/>
          </a:prstGeom>
        </p:spPr>
      </p:pic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C849ACEF-046F-118F-0972-2F7E93A624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D4FEAF-F5B7-BE13-3BA7-B2C5BA74BFA2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7BA64D-2936-8846-9853-6C89A59AB8A0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9651A8-690E-9D4C-8468-AC2E6C83EA5E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EEA115-6244-E63B-CFB1-53B20CE71BB5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338A57-AAF3-1F0B-3C32-645EC1F358CD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948C93-E792-A1A0-429A-39E3D9CDF88D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A390BE-DB0B-1E69-AA69-C0F9495ADF92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91B36C-EE1A-4B2D-6713-5F443EA50D31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277C0B-4FAC-E9B1-78F5-F2DA91CD4B1C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107FC2-1460-F1BE-8041-525E127F3A92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1E077F-9E60-50F6-83A7-91B0DC2BCC60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92381F-B57B-28C5-2D4B-26F9D71EDF2F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B3DA68-2CA7-613F-9569-AD0C3DB2863D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64D3B0-17D5-3B3A-82FC-F9A26AA8AAC7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78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D108AA-212B-43CD-BC49-0F7CEC6DE6EF}"/>
              </a:ext>
            </a:extLst>
          </p:cNvPr>
          <p:cNvSpPr txBox="1"/>
          <p:nvPr/>
        </p:nvSpPr>
        <p:spPr>
          <a:xfrm>
            <a:off x="0" y="46034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rgbClr val="E48312"/>
                </a:solidFill>
                <a:latin typeface="Press Start 2P" panose="02000503000000000000" pitchFamily="1" charset="0"/>
              </a:rPr>
              <a:t>Everything</a:t>
            </a:r>
          </a:p>
        </p:txBody>
      </p:sp>
      <p:pic>
        <p:nvPicPr>
          <p:cNvPr id="21" name="everything">
            <a:hlinkClick r:id="" action="ppaction://media"/>
            <a:extLst>
              <a:ext uri="{FF2B5EF4-FFF2-40B4-BE49-F238E27FC236}">
                <a16:creationId xmlns:a16="http://schemas.microsoft.com/office/drawing/2014/main" id="{F6D3A748-0678-499E-B49F-1A47FD251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495" y="1783786"/>
            <a:ext cx="8351489" cy="3825207"/>
          </a:xfrm>
          <a:prstGeom prst="rect">
            <a:avLst/>
          </a:prstGeom>
        </p:spPr>
      </p:pic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299A6788-C4F2-7D83-DE92-3CFB293299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9F3AD-2538-DC2A-BF08-E6EFEB7554F4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5C24A5-C411-1F5B-12CE-96F4A528A4DD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0C52E2-0804-D0F7-061C-C1AFDE475F44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E4F0C-1AD6-5018-DAEE-1E323F6A63AB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1EAB55-9291-9ADE-AF74-1DFC4D420B9C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49424C-85EC-603C-B3F1-40A38FCA198F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0D4FE7-C840-8D7D-7925-E03C786B9B63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CA8C44-2A4C-5270-A619-91C40C876375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477BF0-C4FD-8576-F669-0286F8C1ECEB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51B8AC-4DFB-371B-3AB1-4230B7650BBB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6B7134-001C-4DE7-0184-7E9D7B570575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B5EB29-2F69-FEEF-7C9C-DF910DC6C618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30DB76-B373-FDD6-118E-F2EDDEADF61D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D43FCF-0A61-F925-9215-9C2C8762CE0B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5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9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1091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1091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1141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1141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C78B-EEB6-409A-8806-4FBD3A6D6AF4}"/>
              </a:ext>
            </a:extLst>
          </p:cNvPr>
          <p:cNvSpPr txBox="1"/>
          <p:nvPr/>
        </p:nvSpPr>
        <p:spPr>
          <a:xfrm>
            <a:off x="0" y="4822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E48312"/>
                </a:solidFill>
                <a:latin typeface="Press Start 2P" panose="02000503000000000000" pitchFamily="1" charset="0"/>
              </a:rPr>
              <a:t>Beyond Compare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1D943-C8CA-4112-9B63-E0C4D2CEE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73" y="1857687"/>
            <a:ext cx="8044678" cy="4365831"/>
          </a:xfrm>
          <a:prstGeom prst="rect">
            <a:avLst/>
          </a:prstGeom>
        </p:spPr>
      </p:pic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351AFCB2-E41B-1505-C2F9-221594AF28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F2AC10-9F58-FC80-6EE8-73D145493F97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0A8AC1-018A-652F-F18F-34C324AA7009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4B8708-B9D4-74A7-3FF4-39FA939463CD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B46510-EEF9-0A84-8FA6-B56BB1376C24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8136B0-BA15-E091-4ABD-E2BF3862B968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CB1357-B020-4C3E-46AE-92922ECFAFAD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5D97F4-9B17-65D9-60C2-89ADD51DA55C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F82A3A-3649-05FC-AB99-3C4A577AF49A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595C87-753B-5A01-E54B-EF066F7A978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5401D3-F179-47DC-714E-0EFCFCF052DF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E53158-C6EC-7176-4626-89B393EB117A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CCCAED-BF62-74E3-0B56-91AE49092BED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BC0635-4AE7-C873-337B-1D828A7E2D63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A14CB8-76D6-ED3D-33FB-D1AB0374824C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2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21561</TotalTime>
  <Words>570</Words>
  <Application>Microsoft Office PowerPoint</Application>
  <PresentationFormat>Widescreen</PresentationFormat>
  <Paragraphs>181</Paragraphs>
  <Slides>17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Calibri Light</vt:lpstr>
      <vt:lpstr>Arial</vt:lpstr>
      <vt:lpstr>Roboto</vt:lpstr>
      <vt:lpstr>IBM Plex Sans</vt:lpstr>
      <vt:lpstr>Press Start 2P</vt:lpstr>
      <vt:lpstr>IBM Plex Sans SemiBold</vt:lpstr>
      <vt:lpstr>Calibri</vt:lpstr>
      <vt:lpstr>Roboto Bold</vt:lpstr>
      <vt:lpstr>Roboto Regular</vt:lpstr>
      <vt:lpstr>IBM Plex Sans Medium</vt:lpstr>
      <vt:lpstr>Redgate theme v2</vt:lpstr>
      <vt:lpstr>10  Productivity Tools  in  10 20 Minutes</vt:lpstr>
      <vt:lpstr>10  Productivity Tools  in  10 20 Minutes</vt:lpstr>
      <vt:lpstr>Contestants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Rob Sewell</cp:lastModifiedBy>
  <cp:revision>947</cp:revision>
  <cp:lastPrinted>2015-12-02T11:41:23Z</cp:lastPrinted>
  <dcterms:created xsi:type="dcterms:W3CDTF">2015-11-25T13:50:45Z</dcterms:created>
  <dcterms:modified xsi:type="dcterms:W3CDTF">2022-10-12T13:26:50Z</dcterms:modified>
  <cp:category/>
</cp:coreProperties>
</file>